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55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52D82-FBE0-CFE2-CEF7-1EA092CCD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1D9CB2-0C82-C931-DF1F-C743CF1B7A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9AE27-3BE3-FDCC-0A30-3C8639BB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C5D79-767C-9768-ACF3-35364AF92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CA15B-3C18-A20F-2D34-7047476CE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17076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00006-DA09-119E-0FAF-62ED8B2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4E52F-FE93-D552-8A68-F06AA5E1F0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B8F0D-FCBF-18BE-6C01-2E150D4E6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C8161-7239-AED1-6D5E-B550CA61B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2A65-F737-6263-1C8F-FACF4A1FC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8799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F001B4-D0FF-DEFB-F7C5-F05848A1FF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33F937-6E7F-0D6D-627B-12556D1EA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08895-7461-080F-D655-22502CABD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0AE8AB-80C3-F6FF-10ED-CB4A8F3BF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5CDE-6DDC-E984-6E37-BD56C1858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309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599B-EC56-4EEB-D490-789A9FCA3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57DE9-64F5-D61C-E2B1-AD8BD934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367310-346C-B8E2-6B52-A0887E22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080767-AE77-C29F-4903-2D8E5539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AD499-3915-9059-CFA9-C05166CB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828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2BB75-C09A-4615-CB95-17A8C653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FEF3-5844-759E-7EC9-522421ADE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02E14-9E1F-2063-FE8B-7573D1402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D08C1-226A-A0A3-8517-7673411FD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3726-67B9-F208-5F26-ED1C547CE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9803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9B03F-6427-47BF-7B18-37B460467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47FBA6-1C4C-569A-7BBD-B6F937E83B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DDA533-8D82-C1CB-62DB-78DE5C325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DC2809-0ED4-9A73-0C89-77E4F782A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7AA150-8A04-5BF3-597A-63DEDA1E4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E296B8-12B7-283E-A168-4BCE0BD31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4465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7C09-C2EC-D771-A849-C4E761179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D7DEB-0C36-CB16-06B1-77AC3CB0F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B7FB5F-B04D-B85C-0045-EC916599B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D225E9-207A-FDF1-1D52-264850CAE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1B0919-77B8-E5CB-63C7-866A52753E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3B5701-F605-C34A-B6BD-4FF4BEBCD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466DED-FAA2-FE30-E1E5-A14FF2D31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C8F8E2-4BC7-9F5C-2084-6029F14F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9458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C997-9212-CFD1-D39A-74CB76CE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C3986-6711-23FD-789B-511F2EC04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212D1C-901F-76C2-8C45-5B3BE9DAF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6D7182-CBA4-EF57-0842-6C5BEBA65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5439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86C8D1-CEBB-D1FB-325B-5A5A6B503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4BF7C2-8FD4-6A25-DA3B-AB91BF04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A864-406C-B7CC-8743-15D21D21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7199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7AFC6-0F4F-599D-33D4-7ED2A843A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62D63-713D-EA1B-EE3A-DDBF9B3640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AC460A-68A1-2066-9951-E7C2F9D7B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ECB10-0A8D-1191-A16D-4A32A96F8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37BFC0-A606-C103-A5A5-437DEAAE3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F76980-0DEC-D637-DA1F-C91CF9A8C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836876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8B163-E446-F1DA-8CA1-8FABB2214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9855F7-C683-34BF-66E2-FE2FF28B65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DE661-E9D4-7719-EB3B-4383D711A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DB19C-49A0-361A-EB9A-6DC51F217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467C03-A54F-5190-33B9-35C989563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38C590-6102-B938-1AFE-73AE8A7BA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1348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A074F-B798-AB70-5B50-0246298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3668-C015-88AD-223B-13F4DF95F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86290-91E0-E892-F0DD-25E178136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908A6-5C2A-4F3F-AA21-380D94329101}" type="datetimeFigureOut">
              <a:rPr lang="en-CA" smtClean="0"/>
              <a:t>2023-01-10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7D4D3-8475-345D-4D1D-66B3DA9F3F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341A0-FB0D-E9FE-8DB7-243A258BC0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2505B-01FB-431B-933D-34EFA0E168E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4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openxmlformats.org/officeDocument/2006/relationships/image" Target="../media/image2.svg"/><Relationship Id="rId7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9DB895-2CEC-E1D3-3005-D20BC41DEEBD}"/>
              </a:ext>
            </a:extLst>
          </p:cNvPr>
          <p:cNvSpPr txBox="1"/>
          <p:nvPr/>
        </p:nvSpPr>
        <p:spPr>
          <a:xfrm>
            <a:off x="3644363" y="221933"/>
            <a:ext cx="40627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Arial Narrow" panose="020B0606020202030204" pitchFamily="34" charset="0"/>
              </a:rPr>
              <a:t>Battery Monitoring System</a:t>
            </a:r>
            <a:endParaRPr lang="en-CA" sz="3000" dirty="0">
              <a:latin typeface="Arial Narrow" panose="020B0606020202030204" pitchFamily="34" charset="0"/>
            </a:endParaRPr>
          </a:p>
        </p:txBody>
      </p:sp>
      <p:pic>
        <p:nvPicPr>
          <p:cNvPr id="5" name="Graphic 4" descr="Wireless">
            <a:extLst>
              <a:ext uri="{FF2B5EF4-FFF2-40B4-BE49-F238E27FC236}">
                <a16:creationId xmlns:a16="http://schemas.microsoft.com/office/drawing/2014/main" id="{B7949AC8-35E1-36B3-02F7-9AF395280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4101770">
            <a:off x="3147901" y="2413887"/>
            <a:ext cx="1117590" cy="1117590"/>
          </a:xfrm>
          <a:prstGeom prst="rect">
            <a:avLst/>
          </a:prstGeom>
        </p:spPr>
      </p:pic>
      <p:pic>
        <p:nvPicPr>
          <p:cNvPr id="6" name="Graphic 5" descr="Cloud">
            <a:extLst>
              <a:ext uri="{FF2B5EF4-FFF2-40B4-BE49-F238E27FC236}">
                <a16:creationId xmlns:a16="http://schemas.microsoft.com/office/drawing/2014/main" id="{1E49F323-94A3-7AD5-5129-33DEF5A86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457" y="498932"/>
            <a:ext cx="2947585" cy="203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8C64DD-1F8A-F4A8-DF6B-09020F0D3EE2}"/>
              </a:ext>
            </a:extLst>
          </p:cNvPr>
          <p:cNvSpPr txBox="1"/>
          <p:nvPr/>
        </p:nvSpPr>
        <p:spPr>
          <a:xfrm>
            <a:off x="2241578" y="2090433"/>
            <a:ext cx="24955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AH&lt;9</a:t>
            </a:r>
            <a:endParaRPr lang="en-CA" sz="30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256D46C-8B7E-5FC9-E8EC-ECE83DFC5D06}"/>
              </a:ext>
            </a:extLst>
          </p:cNvPr>
          <p:cNvCxnSpPr>
            <a:cxnSpLocks/>
          </p:cNvCxnSpPr>
          <p:nvPr/>
        </p:nvCxnSpPr>
        <p:spPr>
          <a:xfrm flipV="1">
            <a:off x="3845834" y="2012053"/>
            <a:ext cx="343296" cy="522691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5D1DDC9-19C5-6EA1-F34F-A086A054CB70}"/>
              </a:ext>
            </a:extLst>
          </p:cNvPr>
          <p:cNvSpPr txBox="1"/>
          <p:nvPr/>
        </p:nvSpPr>
        <p:spPr>
          <a:xfrm>
            <a:off x="4382969" y="1378338"/>
            <a:ext cx="34260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Cloud Service</a:t>
            </a:r>
            <a:endParaRPr lang="en-CA" sz="30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22A616F-0313-7B43-6884-84C36E8A99B9}"/>
              </a:ext>
            </a:extLst>
          </p:cNvPr>
          <p:cNvCxnSpPr>
            <a:cxnSpLocks/>
          </p:cNvCxnSpPr>
          <p:nvPr/>
        </p:nvCxnSpPr>
        <p:spPr>
          <a:xfrm>
            <a:off x="6687667" y="2063083"/>
            <a:ext cx="454998" cy="638183"/>
          </a:xfrm>
          <a:prstGeom prst="straightConnector1">
            <a:avLst/>
          </a:prstGeom>
          <a:ln w="762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Graphic 10" descr="Wireless">
            <a:extLst>
              <a:ext uri="{FF2B5EF4-FFF2-40B4-BE49-F238E27FC236}">
                <a16:creationId xmlns:a16="http://schemas.microsoft.com/office/drawing/2014/main" id="{23889A36-96CE-3FB7-CBF5-3691EC0BA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10574">
            <a:off x="6832012" y="2416159"/>
            <a:ext cx="1113047" cy="11130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226FD-B2DB-4091-DF6A-CAA67C9C79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535" y="3460410"/>
            <a:ext cx="1822234" cy="29839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486AE6D-6074-0EC0-9225-ECB973270B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2" y="3429000"/>
            <a:ext cx="4243397" cy="318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9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8</Words>
  <Application>Microsoft Office PowerPoint</Application>
  <PresentationFormat>Widescreen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Arial Narrow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Mauricio Benavides</dc:creator>
  <cp:lastModifiedBy>Mauricio Benavides</cp:lastModifiedBy>
  <cp:revision>6</cp:revision>
  <dcterms:created xsi:type="dcterms:W3CDTF">2023-01-08T17:42:38Z</dcterms:created>
  <dcterms:modified xsi:type="dcterms:W3CDTF">2023-01-10T14:21:48Z</dcterms:modified>
</cp:coreProperties>
</file>